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4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7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2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9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3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8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3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7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9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4A253-D648-441F-921B-71F026922D0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4278E-F508-4ACB-9F46-2F7E836D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0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00808"/>
            <a:ext cx="8280920" cy="2376264"/>
          </a:xfrm>
          <a:solidFill>
            <a:schemeClr val="tx2">
              <a:lumMod val="40000"/>
              <a:lumOff val="60000"/>
            </a:schemeClr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90000"/>
          </a:bodyPr>
          <a:lstStyle/>
          <a:p>
            <a:r>
              <a:rPr lang="en-US" dirty="0" smtClean="0"/>
              <a:t>SOSIALISASI PERMENDIKBUDRISTEK NOMOR 53 TAHUN 2023 DI UNIVERSITAS KUNINGAN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Selasa</a:t>
            </a:r>
            <a:r>
              <a:rPr lang="en-US" dirty="0" smtClean="0"/>
              <a:t>, 25 </a:t>
            </a:r>
            <a:r>
              <a:rPr lang="en-US" dirty="0" err="1" smtClean="0"/>
              <a:t>Oktober</a:t>
            </a:r>
            <a:r>
              <a:rPr lang="en-US" dirty="0" smtClean="0"/>
              <a:t>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34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138901"/>
              </p:ext>
            </p:extLst>
          </p:nvPr>
        </p:nvGraphicFramePr>
        <p:xfrm>
          <a:off x="107504" y="188642"/>
          <a:ext cx="8928993" cy="6259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819"/>
                <a:gridCol w="3805458"/>
                <a:gridCol w="4584716"/>
              </a:tblGrid>
              <a:tr h="3830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PERMENDIKBUD NO.53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PENERAPAN DI UNIKU</a:t>
                      </a:r>
                      <a:endParaRPr lang="en-US" dirty="0"/>
                    </a:p>
                  </a:txBody>
                  <a:tcPr/>
                </a:tc>
              </a:tr>
              <a:tr h="151137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satuan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45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empat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lima) jam per semester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Pembagian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1 SKS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yaitu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tata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50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menit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minggu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penugasan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terstruktur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mandiri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minggu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ditentukan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maksimal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120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menit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minggu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7003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Pemenuhan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dilakukan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tutorial, seminar,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praktikum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studio,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perancangan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tugas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pertukaran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magang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wirausaha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lain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pertemuan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16 x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pertemuan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ujian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menetapkan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minimal 50%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waktunya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project-based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case.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lain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berupa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MBKM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kementrian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ID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hibah</a:t>
                      </a:r>
                      <a:endParaRPr lang="en-ID" sz="18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9475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sebagaimana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dimaksud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pemenuhan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dilakukan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a.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terbimbing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b.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penugasan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terstruktur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c.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mandiri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Kuningan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dilakukan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a.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terbimbing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b.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penugasan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terstruktur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c.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mandiri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didalamnya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memuat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unsur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project-based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case.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32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68646"/>
              </p:ext>
            </p:extLst>
          </p:nvPr>
        </p:nvGraphicFramePr>
        <p:xfrm>
          <a:off x="539552" y="188642"/>
          <a:ext cx="8352928" cy="6009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816424"/>
                <a:gridCol w="4032448"/>
              </a:tblGrid>
              <a:tr h="3879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PERMENDIKBUD NO.53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PENERAPAN DI UNIKU</a:t>
                      </a:r>
                      <a:endParaRPr lang="en-US" dirty="0"/>
                    </a:p>
                  </a:txBody>
                  <a:tcPr/>
                </a:tc>
              </a:tr>
              <a:tr h="1530537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lvl="1" indent="-265113">
                        <a:buFont typeface="Arial" pitchFamily="34" charset="0"/>
                        <a:buChar char="•"/>
                      </a:pP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D3: minimal 108 SKS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 semester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lvl="1" indent="-265113">
                        <a:buFont typeface="Arial" pitchFamily="34" charset="0"/>
                        <a:buChar char="•"/>
                      </a:pP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S1 minimal 144 SKS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 semester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lvl="1" indent="-265113">
                        <a:buFont typeface="Arial" pitchFamily="34" charset="0"/>
                        <a:buChar char="•"/>
                      </a:pP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Magister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Magister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Terapan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54 -72 SKS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3-4 semester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lvl="1" indent="-265113">
                        <a:buFont typeface="Arial" pitchFamily="34" charset="0"/>
                        <a:buChar char="•"/>
                      </a:pP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D3: minimal 108 SKS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 semester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lvl="1" indent="-265113">
                        <a:buFont typeface="Arial" pitchFamily="34" charset="0"/>
                        <a:buChar char="•"/>
                      </a:pP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S1 minimal 144 SKS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 semester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lvl="1" indent="-265113">
                        <a:buFont typeface="Arial" pitchFamily="34" charset="0"/>
                        <a:buChar char="•"/>
                      </a:pP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Magister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Magister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Terapan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54 -72 SKS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3-4 semester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43561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 1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maksimal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 SKS, semester 3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maksimal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24 SKS.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 1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maksimal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 SKS, semester 3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maksimal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24 SKS.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17512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diluar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pernyataan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nomor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dilaksanakan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pendek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maksimal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 SKS.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diluar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pernyataan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nomor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dilaksanakan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pendek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maksimal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 SKS.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1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610042"/>
              </p:ext>
            </p:extLst>
          </p:nvPr>
        </p:nvGraphicFramePr>
        <p:xfrm>
          <a:off x="539552" y="188642"/>
          <a:ext cx="8352928" cy="622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816424"/>
                <a:gridCol w="4032448"/>
              </a:tblGrid>
              <a:tr h="3879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PERMENDIKBUD NO.53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PENERAPAN DI UNIKU</a:t>
                      </a:r>
                      <a:endParaRPr lang="en-US" dirty="0"/>
                    </a:p>
                  </a:txBody>
                  <a:tcPr/>
                </a:tc>
              </a:tr>
              <a:tr h="1530537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S1kecuali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kedokteran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kebidanan,dan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keperawatan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memenuhi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diluar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pilihannya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yakni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 SKS, di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berbeda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maksimal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40 SKS di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BELUM DITERAPKAN</a:t>
                      </a:r>
                    </a:p>
                  </a:txBody>
                  <a:tcPr/>
                </a:tc>
              </a:tr>
              <a:tr h="1243561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sarjana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terapan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(D4)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wajib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menjalani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magang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dunia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usaha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dunia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(DUDI)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minimal 1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 SKS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UNIKU TIDAK ADA  D4</a:t>
                      </a:r>
                    </a:p>
                  </a:txBody>
                  <a:tcPr/>
                </a:tc>
              </a:tr>
              <a:tr h="1817512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D4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ikut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magang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DUDI,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maksimal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40 SKS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UNIKU TIDAK ADA  D4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34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518590"/>
              </p:ext>
            </p:extLst>
          </p:nvPr>
        </p:nvGraphicFramePr>
        <p:xfrm>
          <a:off x="107504" y="188643"/>
          <a:ext cx="8928992" cy="6598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819"/>
                <a:gridCol w="4079625"/>
                <a:gridCol w="4310548"/>
              </a:tblGrid>
              <a:tr h="3598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PERMENDIKBUD NO.53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PENERAPAN DI UNIKU</a:t>
                      </a:r>
                      <a:endParaRPr lang="en-US" dirty="0"/>
                    </a:p>
                  </a:txBody>
                  <a:tcPr/>
                </a:tc>
              </a:tr>
              <a:tr h="2483605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D1, D2, D3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S1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wajib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melaksanakan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magang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Dunia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Usaha,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Dunia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(DUDI),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dunia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D1: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ditetapkan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masing-masing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endParaRPr lang="en-ID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D2, D3, S1: minimal 1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 SKS.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D3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S1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wajib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melaksanakan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magang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Dunia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Usaha,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Dunia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(DUDI),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dunia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durasi</a:t>
                      </a:r>
                      <a:r>
                        <a:rPr lang="en-ID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minimal 1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 SKS.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951404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dinyatakan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indeks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(IP)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 (pass/fail). IP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kumulatif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(IPK)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hanya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dihitung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rata-rata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dinyatakan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indeks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(IP)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 (pass/fail). IP semester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kumulatif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(IPK)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hanya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dihitung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rata-rata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685861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Mata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pass/fail,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yaitu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berbentuk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kelas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maupun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sumatif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berupa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uji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Mata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pass/fail,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yaitu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berbentuk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kelas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maupun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sumatif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berupa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uji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83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726722"/>
              </p:ext>
            </p:extLst>
          </p:nvPr>
        </p:nvGraphicFramePr>
        <p:xfrm>
          <a:off x="107504" y="188643"/>
          <a:ext cx="8928992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819"/>
                <a:gridCol w="3997685"/>
                <a:gridCol w="4392488"/>
              </a:tblGrid>
              <a:tr h="3598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PERMENDIKBUD NO.53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PENERAPAN DI UNIKU</a:t>
                      </a:r>
                      <a:endParaRPr lang="en-US" dirty="0"/>
                    </a:p>
                  </a:txBody>
                  <a:tcPr/>
                </a:tc>
              </a:tr>
              <a:tr h="2154517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(IP)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dinyatakan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kisaran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lvl="0" indent="-176213">
                        <a:buFont typeface="Arial" pitchFamily="34" charset="0"/>
                        <a:buChar char="•"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empat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lvl="0" indent="-176213">
                        <a:buFont typeface="Arial" pitchFamily="34" charset="0"/>
                        <a:buChar char="•"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tiga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lvl="0" indent="-176213">
                        <a:buFont typeface="Arial" pitchFamily="34" charset="0"/>
                        <a:buChar char="•"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lvl="0" indent="-176213">
                        <a:buFont typeface="Arial" pitchFamily="34" charset="0"/>
                        <a:buChar char="•"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lvl="0" indent="-176213">
                        <a:buFont typeface="Arial" pitchFamily="34" charset="0"/>
                        <a:buChar char="•"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(IP)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dinyatakan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kisaran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empat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AB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3,5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tiga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lima);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tiga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BC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2,5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lima);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CD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1,5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lima);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Huruf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nol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951404"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Diploma,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sarjana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maupun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sarjana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terapan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dinyatakan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menempuh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semua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meraih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lulusan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target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IPK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2,00.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Diploma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Sarjana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dinyatakan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menempuh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semua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meraih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lulusan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target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IPK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2,76 (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persyaratan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sidang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tertentu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menyesuaikan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2,76.  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58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432924"/>
              </p:ext>
            </p:extLst>
          </p:nvPr>
        </p:nvGraphicFramePr>
        <p:xfrm>
          <a:off x="107504" y="188643"/>
          <a:ext cx="8928992" cy="475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819"/>
                <a:gridCol w="3997685"/>
                <a:gridCol w="4392488"/>
              </a:tblGrid>
              <a:tr h="3598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PERMENDIKBUD NO.53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PENERAPAN DI UNIKU</a:t>
                      </a:r>
                      <a:endParaRPr lang="en-US" dirty="0"/>
                    </a:p>
                  </a:txBody>
                  <a:tcPr/>
                </a:tc>
              </a:tr>
              <a:tr h="2154517"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magister, magister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terapan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spesialis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subspesialis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doktor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doktor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terapan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dinyatakan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menempuh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semua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meraih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lulusan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target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IPK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3,00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pascasarjana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dinyatakan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jika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menempuh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semua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meraih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lulusan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target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prodi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IPK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besar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3,00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00765"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TAMBAHAN: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Pelaksanaan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Ujian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(UTS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UAS)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ditetapkan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Kuningan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Teknis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Pelaksanaan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Ujian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(UTS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UAS)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diperbolehkan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project-based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case 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diatur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Fakultas</a:t>
                      </a:r>
                      <a:r>
                        <a:rPr lang="en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masing-masing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98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/>
          <a:lstStyle/>
          <a:p>
            <a:r>
              <a:rPr lang="en-US" dirty="0" smtClean="0"/>
              <a:t>HASIL DISKUSI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0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44016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/>
          </a:bodyPr>
          <a:lstStyle/>
          <a:p>
            <a:r>
              <a:rPr lang="en-US" sz="6000" dirty="0" smtClean="0"/>
              <a:t>TERIMA KASIH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4773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1068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SOSIALISASI PERMENDIKBUDRISTEK NOMOR 53 TAHUN 2023 DI UNIVERSITAS KUNINGAN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HASIL DISKUSI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SOSIALISASI PERMENDIKBUDRISTEK NOMOR 53 TAHUN 2023 DI UNIVERSITAS KUNINGAN</dc:title>
  <dc:creator>Heri</dc:creator>
  <cp:lastModifiedBy>Heri</cp:lastModifiedBy>
  <cp:revision>11</cp:revision>
  <dcterms:created xsi:type="dcterms:W3CDTF">2023-10-25T01:16:25Z</dcterms:created>
  <dcterms:modified xsi:type="dcterms:W3CDTF">2023-10-25T04:12:04Z</dcterms:modified>
</cp:coreProperties>
</file>